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03D7C9-C2F4-4C23-AB81-4204C31A6F4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4697CC-ABEB-4ED0-88B7-17D6C111E6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 smtClean="0"/>
              <a:t>Line Ups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572000"/>
            <a:ext cx="8001000" cy="762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DP Flex Edition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512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2117"/>
            <a:ext cx="4038600" cy="6422205"/>
          </a:xfrm>
        </p:spPr>
      </p:pic>
    </p:spTree>
    <p:extLst>
      <p:ext uri="{BB962C8B-B14F-4D97-AF65-F5344CB8AC3E}">
        <p14:creationId xmlns:p14="http://schemas.microsoft.com/office/powerpoint/2010/main" val="31306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4040188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876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- </a:t>
            </a:r>
            <a:r>
              <a:rPr lang="en-US" dirty="0"/>
              <a:t>DP cannot be defense only.</a:t>
            </a:r>
          </a:p>
          <a:p>
            <a:r>
              <a:rPr lang="en-US" dirty="0"/>
              <a:t>- Flex cannot be offense only.</a:t>
            </a:r>
          </a:p>
          <a:p>
            <a:r>
              <a:rPr lang="en-US" dirty="0"/>
              <a:t>- Flex and DP cannot be on offense at same time.</a:t>
            </a:r>
          </a:p>
          <a:p>
            <a:r>
              <a:rPr lang="en-US" dirty="0"/>
              <a:t>- Flex and DP can play defense at same time.</a:t>
            </a:r>
          </a:p>
          <a:p>
            <a:r>
              <a:rPr lang="en-US" dirty="0"/>
              <a:t>- DP and  Flex have one re-entry.</a:t>
            </a:r>
          </a:p>
          <a:p>
            <a:r>
              <a:rPr lang="en-US" dirty="0"/>
              <a:t>- Once game has started, DP/Flex positions are available for entire game. 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6203"/>
            <a:ext cx="3825601" cy="6083493"/>
          </a:xfrm>
        </p:spPr>
      </p:pic>
    </p:spTree>
    <p:extLst>
      <p:ext uri="{BB962C8B-B14F-4D97-AF65-F5344CB8AC3E}">
        <p14:creationId xmlns:p14="http://schemas.microsoft.com/office/powerpoint/2010/main" val="362876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534400" cy="1111664"/>
          </a:xfrm>
        </p:spPr>
        <p:txBody>
          <a:bodyPr/>
          <a:lstStyle/>
          <a:p>
            <a:pPr algn="r"/>
            <a:r>
              <a:rPr lang="en-US" dirty="0" smtClean="0"/>
              <a:t>Some DP/Flex changes…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1828800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1"/>
            <a:ext cx="4041775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2400" y="1524000"/>
            <a:ext cx="5181600" cy="5257800"/>
          </a:xfrm>
        </p:spPr>
        <p:txBody>
          <a:bodyPr/>
          <a:lstStyle/>
          <a:p>
            <a:r>
              <a:rPr lang="en-US" dirty="0" smtClean="0"/>
              <a:t>“18 for 20 Mr./Ms. Umpire”</a:t>
            </a:r>
          </a:p>
          <a:p>
            <a:r>
              <a:rPr lang="en-US" dirty="0" smtClean="0"/>
              <a:t>“OK blue, Flex is batting for my DP.”</a:t>
            </a:r>
          </a:p>
          <a:p>
            <a:r>
              <a:rPr lang="en-US" dirty="0" smtClean="0"/>
              <a:t>“Hey </a:t>
            </a:r>
            <a:r>
              <a:rPr lang="en-US" dirty="0" err="1" smtClean="0"/>
              <a:t>blue,DP</a:t>
            </a:r>
            <a:r>
              <a:rPr lang="en-US" dirty="0" smtClean="0"/>
              <a:t> re-enters”</a:t>
            </a:r>
          </a:p>
          <a:p>
            <a:r>
              <a:rPr lang="en-US" dirty="0" smtClean="0"/>
              <a:t>“10 for 24”</a:t>
            </a:r>
          </a:p>
          <a:p>
            <a:r>
              <a:rPr lang="en-US" dirty="0" smtClean="0"/>
              <a:t>“55 for 10”</a:t>
            </a:r>
          </a:p>
          <a:p>
            <a:r>
              <a:rPr lang="en-US" dirty="0" smtClean="0"/>
              <a:t>Flex does not play defense, meaning…?</a:t>
            </a:r>
          </a:p>
          <a:p>
            <a:r>
              <a:rPr lang="en-US" dirty="0" smtClean="0"/>
              <a:t>Flex goes back in to play 2</a:t>
            </a:r>
            <a:r>
              <a:rPr lang="en-US" baseline="30000" dirty="0" smtClean="0"/>
              <a:t>nd</a:t>
            </a:r>
            <a:r>
              <a:rPr lang="en-US" dirty="0" smtClean="0"/>
              <a:t> base.</a:t>
            </a:r>
          </a:p>
          <a:p>
            <a:r>
              <a:rPr lang="en-US" dirty="0" smtClean="0"/>
              <a:t>“Blue, Flex is batting for the DP”</a:t>
            </a:r>
          </a:p>
          <a:p>
            <a:r>
              <a:rPr lang="en-US" dirty="0" smtClean="0"/>
              <a:t>After Flex gets a hit…“Hey blue, can my DP run for my Flex?’’</a:t>
            </a:r>
          </a:p>
          <a:p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4745"/>
            <a:ext cx="3733800" cy="6085244"/>
          </a:xfrm>
        </p:spPr>
      </p:pic>
    </p:spTree>
    <p:extLst>
      <p:ext uri="{BB962C8B-B14F-4D97-AF65-F5344CB8AC3E}">
        <p14:creationId xmlns:p14="http://schemas.microsoft.com/office/powerpoint/2010/main" val="5331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50</TotalTime>
  <Words>150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Decatur</vt:lpstr>
      <vt:lpstr>Line Ups</vt:lpstr>
      <vt:lpstr>PowerPoint Presentation</vt:lpstr>
      <vt:lpstr>Remember…</vt:lpstr>
      <vt:lpstr>Some DP/Flex changes…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Ups</dc:title>
  <dc:creator>Karen</dc:creator>
  <cp:lastModifiedBy>Karen</cp:lastModifiedBy>
  <cp:revision>7</cp:revision>
  <dcterms:created xsi:type="dcterms:W3CDTF">2018-02-07T23:30:02Z</dcterms:created>
  <dcterms:modified xsi:type="dcterms:W3CDTF">2018-02-08T00:22:05Z</dcterms:modified>
</cp:coreProperties>
</file>